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2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3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0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7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2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FC17-659B-418B-9A81-F336D5436F4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A333-4753-4E55-AE8E-940FF8B06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ZHUNYA</dc:creator>
  <cp:lastModifiedBy>ZHUNYA</cp:lastModifiedBy>
  <cp:revision>1</cp:revision>
  <dcterms:created xsi:type="dcterms:W3CDTF">2020-05-08T11:40:24Z</dcterms:created>
  <dcterms:modified xsi:type="dcterms:W3CDTF">2020-05-08T11:40:50Z</dcterms:modified>
</cp:coreProperties>
</file>